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74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387C9C-B2EF-4BC0-8221-E630199F444F}" v="1" dt="2026-10-21T15:13:14.0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5"/>
    <p:restoredTop sz="94699"/>
  </p:normalViewPr>
  <p:slideViewPr>
    <p:cSldViewPr snapToGrid="0">
      <p:cViewPr>
        <p:scale>
          <a:sx n="77" d="100"/>
          <a:sy n="77" d="100"/>
        </p:scale>
        <p:origin x="2124" y="-26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ca Bertoloni" userId="f0bd75c5-0be4-4fe2-99da-44b5060a7788" providerId="ADAL" clId="{FABE778A-C431-4210-95D6-344E48FA05F5}"/>
    <pc:docChg chg="undo redo custSel modSld">
      <pc:chgData name="Francesca Bertoloni" userId="f0bd75c5-0be4-4fe2-99da-44b5060a7788" providerId="ADAL" clId="{FABE778A-C431-4210-95D6-344E48FA05F5}" dt="2026-10-21T15:13:43.398" v="101" actId="1076"/>
      <pc:docMkLst>
        <pc:docMk/>
      </pc:docMkLst>
      <pc:sldChg chg="addSp delSp modSp mod">
        <pc:chgData name="Francesca Bertoloni" userId="f0bd75c5-0be4-4fe2-99da-44b5060a7788" providerId="ADAL" clId="{FABE778A-C431-4210-95D6-344E48FA05F5}" dt="2026-10-21T15:13:43.398" v="101" actId="1076"/>
        <pc:sldMkLst>
          <pc:docMk/>
          <pc:sldMk cId="134978572" sldId="256"/>
        </pc:sldMkLst>
        <pc:spChg chg="mod">
          <ac:chgData name="Francesca Bertoloni" userId="f0bd75c5-0be4-4fe2-99da-44b5060a7788" providerId="ADAL" clId="{FABE778A-C431-4210-95D6-344E48FA05F5}" dt="2026-10-21T15:02:19.752" v="3"/>
          <ac:spMkLst>
            <pc:docMk/>
            <pc:sldMk cId="134978572" sldId="256"/>
            <ac:spMk id="2" creationId="{351C8E75-6395-CD1F-C1B2-41A5D7A3CF6C}"/>
          </ac:spMkLst>
        </pc:spChg>
        <pc:spChg chg="mod">
          <ac:chgData name="Francesca Bertoloni" userId="f0bd75c5-0be4-4fe2-99da-44b5060a7788" providerId="ADAL" clId="{FABE778A-C431-4210-95D6-344E48FA05F5}" dt="2026-10-21T15:01:50.251" v="2" actId="14100"/>
          <ac:spMkLst>
            <pc:docMk/>
            <pc:sldMk cId="134978572" sldId="256"/>
            <ac:spMk id="3" creationId="{2E9AF222-46E1-8913-1094-6A5B94A877FC}"/>
          </ac:spMkLst>
        </pc:spChg>
        <pc:spChg chg="del mod">
          <ac:chgData name="Francesca Bertoloni" userId="f0bd75c5-0be4-4fe2-99da-44b5060a7788" providerId="ADAL" clId="{FABE778A-C431-4210-95D6-344E48FA05F5}" dt="2026-10-21T15:13:40.189" v="100" actId="478"/>
          <ac:spMkLst>
            <pc:docMk/>
            <pc:sldMk cId="134978572" sldId="256"/>
            <ac:spMk id="6" creationId="{EB9B636F-DE85-F33F-2CBE-CC4BE2F05A72}"/>
          </ac:spMkLst>
        </pc:spChg>
        <pc:spChg chg="mod">
          <ac:chgData name="Francesca Bertoloni" userId="f0bd75c5-0be4-4fe2-99da-44b5060a7788" providerId="ADAL" clId="{FABE778A-C431-4210-95D6-344E48FA05F5}" dt="2026-10-21T15:02:35.246" v="4"/>
          <ac:spMkLst>
            <pc:docMk/>
            <pc:sldMk cId="134978572" sldId="256"/>
            <ac:spMk id="7" creationId="{2B944589-A07A-DB90-A854-928C31E55632}"/>
          </ac:spMkLst>
        </pc:spChg>
        <pc:spChg chg="mod">
          <ac:chgData name="Francesca Bertoloni" userId="f0bd75c5-0be4-4fe2-99da-44b5060a7788" providerId="ADAL" clId="{FABE778A-C431-4210-95D6-344E48FA05F5}" dt="2026-10-21T15:06:25.828" v="93" actId="6549"/>
          <ac:spMkLst>
            <pc:docMk/>
            <pc:sldMk cId="134978572" sldId="256"/>
            <ac:spMk id="9" creationId="{787EAD98-880E-8F38-D491-E832FC8A6FEC}"/>
          </ac:spMkLst>
        </pc:spChg>
        <pc:spChg chg="mod">
          <ac:chgData name="Francesca Bertoloni" userId="f0bd75c5-0be4-4fe2-99da-44b5060a7788" providerId="ADAL" clId="{FABE778A-C431-4210-95D6-344E48FA05F5}" dt="2026-10-21T15:01:16.379" v="0"/>
          <ac:spMkLst>
            <pc:docMk/>
            <pc:sldMk cId="134978572" sldId="256"/>
            <ac:spMk id="10" creationId="{D2C515CB-DDAD-362F-DDBF-3DCC5B8EF0F5}"/>
          </ac:spMkLst>
        </pc:spChg>
        <pc:picChg chg="add mod">
          <ac:chgData name="Francesca Bertoloni" userId="f0bd75c5-0be4-4fe2-99da-44b5060a7788" providerId="ADAL" clId="{FABE778A-C431-4210-95D6-344E48FA05F5}" dt="2026-10-21T15:13:43.398" v="101" actId="1076"/>
          <ac:picMkLst>
            <pc:docMk/>
            <pc:sldMk cId="134978572" sldId="256"/>
            <ac:picMk id="4" creationId="{7EAF725F-74BC-8887-4FD7-1FA40C1E5ED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487C7-F4E8-A741-89D0-88BFED33714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7E502-FB37-594E-86D3-7849DFF1BE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0391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7E502-FB37-594E-86D3-7849DFF1BED7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900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66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6007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586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6898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042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3392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1376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3954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909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3852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397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4A6DB6-491E-7E49-83EF-7A8E4576769D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1914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FFCF20C6-0C18-C4C2-9BF4-ECC8451D0AE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5556" y="3175"/>
            <a:ext cx="10686257" cy="1512086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2B944589-A07A-DB90-A854-928C31E55632}"/>
              </a:ext>
            </a:extLst>
          </p:cNvPr>
          <p:cNvSpPr txBox="1"/>
          <p:nvPr/>
        </p:nvSpPr>
        <p:spPr>
          <a:xfrm>
            <a:off x="4385585" y="3846451"/>
            <a:ext cx="5812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Intervento attuativo per la digitalizzazione e ottimizzazione dei processi aziendali.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87EAD98-880E-8F38-D491-E832FC8A6FEC}"/>
              </a:ext>
            </a:extLst>
          </p:cNvPr>
          <p:cNvSpPr txBox="1"/>
          <p:nvPr/>
        </p:nvSpPr>
        <p:spPr>
          <a:xfrm>
            <a:off x="4385585" y="4687965"/>
            <a:ext cx="5812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Il progetto ha permesso di integrare dati aziendali, automatizzare i processi e rafforzare la sicurezza. L’ERP ha ottimizzato la gestione amministrativa e produttiva, mentre la formazione del personale ha facilitato l’adozione delle nuove tecnologie.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2C515CB-DDAD-362F-DDBF-3DCC5B8EF0F5}"/>
              </a:ext>
            </a:extLst>
          </p:cNvPr>
          <p:cNvSpPr txBox="1"/>
          <p:nvPr/>
        </p:nvSpPr>
        <p:spPr>
          <a:xfrm>
            <a:off x="807555" y="12719383"/>
            <a:ext cx="2819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F38C25001360007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51C8E75-6395-CD1F-C1B2-41A5D7A3CF6C}"/>
              </a:ext>
            </a:extLst>
          </p:cNvPr>
          <p:cNvSpPr txBox="1"/>
          <p:nvPr/>
        </p:nvSpPr>
        <p:spPr>
          <a:xfrm>
            <a:off x="4385585" y="2995113"/>
            <a:ext cx="58123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600" b="1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TECNOCOMP S.R.L.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E9AF222-46E1-8913-1094-6A5B94A877FC}"/>
              </a:ext>
            </a:extLst>
          </p:cNvPr>
          <p:cNvSpPr txBox="1"/>
          <p:nvPr/>
        </p:nvSpPr>
        <p:spPr>
          <a:xfrm>
            <a:off x="3626603" y="10799044"/>
            <a:ext cx="61268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000" b="1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PR FESR Lombardia 2021-2027</a:t>
            </a:r>
          </a:p>
          <a:p>
            <a:pPr algn="r"/>
            <a:r>
              <a:rPr lang="it-IT" sz="2000" b="1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Bando Transizione digitale delle imprese lombarde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EAF725F-74BC-8887-4FD7-1FA40C1E5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8617" y="13810390"/>
            <a:ext cx="2413196" cy="112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785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4422736-c315-4c9c-8fef-e741b3db913d">
      <Terms xmlns="http://schemas.microsoft.com/office/infopath/2007/PartnerControls"/>
    </lcf76f155ced4ddcb4097134ff3c332f>
    <TaxCatchAll xmlns="896c4d45-186b-4c31-9839-a40718a2b1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DE641ACEB1DE14E89BF026EE6FADD40" ma:contentTypeVersion="15" ma:contentTypeDescription="Creare un nuovo documento." ma:contentTypeScope="" ma:versionID="d1b7f7cddd140548f04be87c05fc66d7">
  <xsd:schema xmlns:xsd="http://www.w3.org/2001/XMLSchema" xmlns:xs="http://www.w3.org/2001/XMLSchema" xmlns:p="http://schemas.microsoft.com/office/2006/metadata/properties" xmlns:ns2="54422736-c315-4c9c-8fef-e741b3db913d" xmlns:ns3="896c4d45-186b-4c31-9839-a40718a2b153" targetNamespace="http://schemas.microsoft.com/office/2006/metadata/properties" ma:root="true" ma:fieldsID="7647972a208afd7dc0f397cc88fe8a99" ns2:_="" ns3:_="">
    <xsd:import namespace="54422736-c315-4c9c-8fef-e741b3db913d"/>
    <xsd:import namespace="896c4d45-186b-4c31-9839-a40718a2b1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422736-c315-4c9c-8fef-e741b3db91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Tag immagine" ma:readOnly="false" ma:fieldId="{5cf76f15-5ced-4ddc-b409-7134ff3c332f}" ma:taxonomyMulti="true" ma:sspId="5431276f-bf50-4eb8-ab18-d85c6c5f9f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c4d45-186b-4c31-9839-a40718a2b15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7432148c-c1eb-4013-9908-cc71578e9063}" ma:internalName="TaxCatchAll" ma:showField="CatchAllData" ma:web="896c4d45-186b-4c31-9839-a40718a2b1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8C3DB3-B1E7-44C5-B82E-BA0CA47F8B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58A4C6-276A-42E3-B4EA-E7444E54767D}">
  <ds:schemaRefs>
    <ds:schemaRef ds:uri="http://schemas.microsoft.com/office/2006/metadata/properties"/>
    <ds:schemaRef ds:uri="http://schemas.microsoft.com/office/infopath/2007/PartnerControls"/>
    <ds:schemaRef ds:uri="e92a7012-1581-41de-b95d-d5e5fb1aecdb"/>
    <ds:schemaRef ds:uri="9730a76b-245f-411b-8cf8-0f73186911eb"/>
    <ds:schemaRef ds:uri="54422736-c315-4c9c-8fef-e741b3db913d"/>
    <ds:schemaRef ds:uri="896c4d45-186b-4c31-9839-a40718a2b153"/>
  </ds:schemaRefs>
</ds:datastoreItem>
</file>

<file path=customXml/itemProps3.xml><?xml version="1.0" encoding="utf-8"?>
<ds:datastoreItem xmlns:ds="http://schemas.openxmlformats.org/officeDocument/2006/customXml" ds:itemID="{6B67BFF2-5AFF-44A5-8DCF-3E82523475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422736-c315-4c9c-8fef-e741b3db913d"/>
    <ds:schemaRef ds:uri="896c4d45-186b-4c31-9839-a40718a2b1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68</Words>
  <Application>Microsoft Office PowerPoint</Application>
  <PresentationFormat>Personalizzato</PresentationFormat>
  <Paragraphs>7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Titillium Web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Giacomo Marzioli</dc:creator>
  <cp:lastModifiedBy>Francesca Bertoloni</cp:lastModifiedBy>
  <cp:revision>5</cp:revision>
  <dcterms:created xsi:type="dcterms:W3CDTF">2026-03-16T14:54:07Z</dcterms:created>
  <dcterms:modified xsi:type="dcterms:W3CDTF">2026-10-21T15:13:53Z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0x0101003DE641ACEB1DE14E89BF026EE6FADD40</vt:lpwstr>
  </property>
  <property fmtid="{D5CDD505-2E9C-101B-9397-08002B2CF9AE}" pid="3" name="MediaServiceImageTags">
    <vt:lpwstr/>
  </property>
</Properties>
</file>